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/>
    <p:restoredTop sz="96327"/>
  </p:normalViewPr>
  <p:slideViewPr>
    <p:cSldViewPr snapToGrid="0" snapToObjects="1">
      <p:cViewPr varScale="1">
        <p:scale>
          <a:sx n="114" d="100"/>
          <a:sy n="114" d="100"/>
        </p:scale>
        <p:origin x="19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416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55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28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994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71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825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554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4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640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338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07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EADD4-71A1-9F43-AA69-D8788BB1914F}" type="datetimeFigureOut">
              <a:rPr lang="en-US" smtClean="0"/>
              <a:t>8/25/26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06EB9-ECF1-0A43-BDE8-96D8DF193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68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3768F-98A9-3338-9209-11913496D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"/>
            <a:ext cx="10691813" cy="755967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C9B8CE-C46F-A0DC-3210-7238A653D0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49" y="2148"/>
            <a:ext cx="10679115" cy="755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017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3345CDDD-E3BE-6FA9-BEDE-64DA18285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347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E6C09B-A525-EB69-EC86-5F2FACCB87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766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FAF3A5D-8D14-4073-C45D-FC533AFB1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83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369D51D8-FCDE-64D3-106F-BD67D7BE5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93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 with medium confidence">
            <a:extLst>
              <a:ext uri="{FF2B5EF4-FFF2-40B4-BE49-F238E27FC236}">
                <a16:creationId xmlns:a16="http://schemas.microsoft.com/office/drawing/2014/main" id="{6F44F247-56A7-B8B3-9938-04A7BC9CD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892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E320AFF-08DA-0CD1-0297-2CBD20C5B6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096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1DCA07-8106-1CA6-B77B-2B17AC6092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384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022A4D58-D11D-5C7B-E122-BDE31D07D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52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453848FF-184D-5499-CF27-9E13EEB32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6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99F70A-A3B5-CCC7-F994-C79504BD5E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" y="-1"/>
            <a:ext cx="10724011" cy="75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001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D96FDBDD-4F70-D72B-B4A5-C2E146D99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995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60AE04-482A-8C6E-317A-FC1C37135D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146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0E9037-6142-E469-3CC7-83FF9F916E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3175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33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11303C-B415-970E-D82E-7B12F1497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17EA7F53-6CE3-A6EE-0417-7125AF9BE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785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FB2A06-42DC-0DEB-6AEC-9EBE5516CA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14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710702-24D8-3039-926C-42215D02D3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81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E6790A7-35C3-7094-7660-8F1FDAEF1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362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3209989-45EF-226C-F8D7-BC802A423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894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867D095C-06D1-66BB-6B1B-370D305B0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602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7C9B6EB-113D-0C77-EFB3-2BAB49F1F8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24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EE23ED62-F72C-2D01-BE9A-E728504A2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529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, timeline&#10;&#10;Description automatically generated">
            <a:extLst>
              <a:ext uri="{FF2B5EF4-FFF2-40B4-BE49-F238E27FC236}">
                <a16:creationId xmlns:a16="http://schemas.microsoft.com/office/drawing/2014/main" id="{D59CBF70-F43C-7F42-7599-452A9ABBA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352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B1E4FE80-43CC-9E87-45BE-363A978C4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053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7A8BD2C4-5579-2184-6D17-9D8ADE318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9778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D691673-A2DB-8170-7232-DBA5F612E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0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1AA3FF4-66A5-ADF2-9C20-69F861F80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7002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44FA0F3-46A7-9B44-1E0F-F3E4C631F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3180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B90E88A-0453-BF39-CB81-40FEB6005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401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C16EE146-C5F9-291B-3F3B-80A7C6707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438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D3AA9D86-20AB-0A25-4080-B3BC001C4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395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32E0865-CE49-EED6-790F-98FB59792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72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0</Words>
  <Application>Microsoft Macintosh PowerPoint</Application>
  <PresentationFormat>Custom</PresentationFormat>
  <Paragraphs>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Sian Tempest</dc:creator>
  <cp:lastModifiedBy>Letter-join Green and Tempest</cp:lastModifiedBy>
  <cp:revision>6</cp:revision>
  <dcterms:created xsi:type="dcterms:W3CDTF">2022-06-23T14:52:13Z</dcterms:created>
  <dcterms:modified xsi:type="dcterms:W3CDTF">2026-08-25T11:25:38Z</dcterms:modified>
</cp:coreProperties>
</file>